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1pPr>
    <a:lvl2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2pPr>
    <a:lvl3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3pPr>
    <a:lvl4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4pPr>
    <a:lvl5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5pPr>
    <a:lvl6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6pPr>
    <a:lvl7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7pPr>
    <a:lvl8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8pPr>
    <a:lvl9pPr marL="0" marR="0" indent="0" algn="ctr" defTabSz="2438337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5E5E5E"/>
        </a:solidFill>
        <a:effectLst/>
        <a:uFillTx/>
        <a:latin typeface="+mn-lt"/>
        <a:ea typeface="+mn-ea"/>
        <a:cs typeface="+mn-cs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FFF"/>
          </a:solidFill>
        </a:fill>
      </a:tcStyle>
    </a:wholeTbl>
    <a:band2H>
      <a:tcTxStyle b="def" i="def"/>
      <a:tcStyle>
        <a:tcBdr/>
        <a:fill>
          <a:solidFill>
            <a:srgbClr val="E6F0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F0CC"/>
          </a:solidFill>
        </a:fill>
      </a:tcStyle>
    </a:wholeTbl>
    <a:band2H>
      <a:tcTxStyle b="def" i="def"/>
      <a:tcStyle>
        <a:tcBdr/>
        <a:fill>
          <a:solidFill>
            <a:srgbClr val="EAF8E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CDDF"/>
          </a:solidFill>
        </a:fill>
      </a:tcStyle>
    </a:wholeTbl>
    <a:band2H>
      <a:tcTxStyle b="def" i="def"/>
      <a:tcStyle>
        <a:tcBdr/>
        <a:fill>
          <a:solidFill>
            <a:srgbClr val="FFE8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9E9E9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1D1D1"/>
          </a:solidFill>
        </a:fill>
      </a:tcStyle>
    </a:wholeTbl>
    <a:band2H>
      <a:tcTxStyle b="def" i="def"/>
      <a:tcStyle>
        <a:tcBdr/>
        <a:fill>
          <a:solidFill>
            <a:srgbClr val="E9E9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5E5E5E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solidFill>
            <a:srgbClr val="5E5E5E">
              <a:alpha val="20000"/>
            </a:srgbClr>
          </a:solidFill>
        </a:fill>
      </a:tcStyle>
    </a:firstCol>
    <a:la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50800" cap="flat">
              <a:solidFill>
                <a:srgbClr val="5E5E5E"/>
              </a:solidFill>
              <a:prstDash val="solid"/>
              <a:round/>
            </a:ln>
          </a:top>
          <a:bottom>
            <a:ln w="127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5E5E5E"/>
        </a:fontRef>
        <a:srgbClr val="5E5E5E"/>
      </a:tcTxStyle>
      <a:tcStyle>
        <a:tcBdr>
          <a:left>
            <a:ln w="12700" cap="flat">
              <a:solidFill>
                <a:srgbClr val="5E5E5E"/>
              </a:solidFill>
              <a:prstDash val="solid"/>
              <a:round/>
            </a:ln>
          </a:left>
          <a:right>
            <a:ln w="12700" cap="flat">
              <a:solidFill>
                <a:srgbClr val="5E5E5E"/>
              </a:solidFill>
              <a:prstDash val="solid"/>
              <a:round/>
            </a:ln>
          </a:right>
          <a:top>
            <a:ln w="12700" cap="flat">
              <a:solidFill>
                <a:srgbClr val="5E5E5E"/>
              </a:solidFill>
              <a:prstDash val="solid"/>
              <a:round/>
            </a:ln>
          </a:top>
          <a:bottom>
            <a:ln w="25400" cap="flat">
              <a:solidFill>
                <a:srgbClr val="5E5E5E"/>
              </a:solidFill>
              <a:prstDash val="solid"/>
              <a:round/>
            </a:ln>
          </a:bottom>
          <a:insideH>
            <a:ln w="12700" cap="flat">
              <a:solidFill>
                <a:srgbClr val="5E5E5E"/>
              </a:solidFill>
              <a:prstDash val="solid"/>
              <a:round/>
            </a:ln>
          </a:insideH>
          <a:insideV>
            <a:ln w="12700" cap="flat">
              <a:solidFill>
                <a:srgbClr val="5E5E5E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49" name="Shape 149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1pPr>
    <a:lvl2pPr indent="228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2pPr>
    <a:lvl3pPr indent="457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3pPr>
    <a:lvl4pPr indent="685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4pPr>
    <a:lvl5pPr indent="9144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5pPr>
    <a:lvl6pPr indent="11430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6pPr>
    <a:lvl7pPr indent="13716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7pPr>
    <a:lvl8pPr indent="16002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8pPr>
    <a:lvl9pPr indent="1828800" defTabSz="457200" latinLnBrk="0">
      <a:lnSpc>
        <a:spcPct val="117999"/>
      </a:lnSpc>
      <a:defRPr sz="2200"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rpo livello uno…"/>
          <p:cNvSpPr txBox="1"/>
          <p:nvPr>
            <p:ph type="body" sz="quarter" idx="1" hasCustomPrompt="1"/>
          </p:nvPr>
        </p:nvSpPr>
        <p:spPr>
          <a:xfrm>
            <a:off x="1201340" y="11859862"/>
            <a:ext cx="2197100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Autore e data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2" name="Titolo presentazione"/>
          <p:cNvSpPr txBox="1"/>
          <p:nvPr>
            <p:ph type="title" hasCustomPrompt="1"/>
          </p:nvPr>
        </p:nvSpPr>
        <p:spPr>
          <a:xfrm>
            <a:off x="1206496" y="2574991"/>
            <a:ext cx="21971005" cy="4648202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Titolo presentazione</a:t>
            </a:r>
          </a:p>
        </p:txBody>
      </p:sp>
      <p:sp>
        <p:nvSpPr>
          <p:cNvPr id="13" name="Corpo livello uno…"/>
          <p:cNvSpPr txBox="1"/>
          <p:nvPr>
            <p:ph type="body" sz="quarter" idx="21" hasCustomPrompt="1"/>
          </p:nvPr>
        </p:nvSpPr>
        <p:spPr>
          <a:xfrm>
            <a:off x="1201342" y="7223190"/>
            <a:ext cx="21971002" cy="1905002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Sottotitolo presentazione</a:t>
            </a:r>
          </a:p>
        </p:txBody>
      </p:sp>
      <p:sp>
        <p:nvSpPr>
          <p:cNvPr id="1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Dichiar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Corpo livello uno…"/>
          <p:cNvSpPr txBox="1"/>
          <p:nvPr>
            <p:ph type="body" sz="half" idx="1" hasCustomPrompt="1"/>
          </p:nvPr>
        </p:nvSpPr>
        <p:spPr>
          <a:xfrm>
            <a:off x="1206500" y="4920843"/>
            <a:ext cx="21971000" cy="3874314"/>
          </a:xfrm>
          <a:prstGeom prst="rect">
            <a:avLst/>
          </a:prstGeom>
        </p:spPr>
        <p:txBody>
          <a:bodyPr numCol="1" spcCol="38100" anchor="ctr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5pPr>
          </a:lstStyle>
          <a:p>
            <a:pPr/>
            <a:r>
              <a:t>Dichiarazione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9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Informazione importan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Corpo livello uno…"/>
          <p:cNvSpPr txBox="1"/>
          <p:nvPr>
            <p:ph type="body" idx="1" hasCustomPrompt="1"/>
          </p:nvPr>
        </p:nvSpPr>
        <p:spPr>
          <a:xfrm>
            <a:off x="1206500" y="1075926"/>
            <a:ext cx="21971000" cy="7241586"/>
          </a:xfrm>
          <a:prstGeom prst="rect">
            <a:avLst/>
          </a:prstGeom>
        </p:spPr>
        <p:txBody>
          <a:bodyPr numCol="1" spcCol="38100" anchor="b"/>
          <a:lstStyle>
            <a:lvl1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1pPr>
            <a:lvl2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2pPr>
            <a:lvl3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3pPr>
            <a:lvl4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4pPr>
            <a:lvl5pPr marL="0" indent="0" algn="ctr">
              <a:lnSpc>
                <a:spcPct val="80000"/>
              </a:lnSpc>
              <a:spcBef>
                <a:spcPts val="0"/>
              </a:spcBef>
              <a:buSzTx/>
              <a:buNone/>
              <a:defRPr b="1" spc="-250" sz="25000"/>
            </a:lvl5pPr>
          </a:lstStyle>
          <a:p>
            <a:pPr/>
            <a:r>
              <a:t>100%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07" name="Dettagli informazione"/>
          <p:cNvSpPr txBox="1"/>
          <p:nvPr>
            <p:ph type="body" sz="quarter" idx="21" hasCustomPrompt="1"/>
          </p:nvPr>
        </p:nvSpPr>
        <p:spPr>
          <a:xfrm>
            <a:off x="1206500" y="8262180"/>
            <a:ext cx="21971000" cy="9347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algn="ctr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Dettagli informazione</a:t>
            </a:r>
          </a:p>
        </p:txBody>
      </p:sp>
      <p:sp>
        <p:nvSpPr>
          <p:cNvPr id="108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Corpo livello uno…"/>
          <p:cNvSpPr txBox="1"/>
          <p:nvPr>
            <p:ph type="body" sz="quarter" idx="1" hasCustomPrompt="1"/>
          </p:nvPr>
        </p:nvSpPr>
        <p:spPr>
          <a:xfrm>
            <a:off x="2430024" y="10675453"/>
            <a:ext cx="20200054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Attribuzione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116" name="Corpo livello uno…"/>
          <p:cNvSpPr txBox="1"/>
          <p:nvPr>
            <p:ph type="body" sz="half" idx="21" hasCustomPrompt="1"/>
          </p:nvPr>
        </p:nvSpPr>
        <p:spPr>
          <a:xfrm>
            <a:off x="1753923" y="4939860"/>
            <a:ext cx="20876154" cy="3836281"/>
          </a:xfrm>
          <a:prstGeom prst="rect">
            <a:avLst/>
          </a:prstGeom>
        </p:spPr>
        <p:txBody>
          <a:bodyPr numCol="1" spcCol="38100"/>
          <a:lstStyle>
            <a:lvl1pPr marL="469900" indent="-300876">
              <a:spcBef>
                <a:spcPts val="0"/>
              </a:spcBef>
              <a:buSzTx/>
              <a:buNone/>
              <a:defRPr spc="-200" sz="85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“Citazione degna di nota”</a:t>
            </a:r>
          </a:p>
        </p:txBody>
      </p:sp>
      <p:sp>
        <p:nvSpPr>
          <p:cNvPr id="11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 - 3 per pag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Ciotola di insalata con riso saltato, uova sode e bacchette"/>
          <p:cNvSpPr/>
          <p:nvPr>
            <p:ph type="pic" sz="quarter" idx="21"/>
          </p:nvPr>
        </p:nvSpPr>
        <p:spPr>
          <a:xfrm>
            <a:off x="15760700" y="1016000"/>
            <a:ext cx="7439099" cy="5949678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5" name="Ciotola con frittelle al salmone, insalata e hummus "/>
          <p:cNvSpPr/>
          <p:nvPr>
            <p:ph type="pic" sz="half" idx="22"/>
          </p:nvPr>
        </p:nvSpPr>
        <p:spPr>
          <a:xfrm>
            <a:off x="13500100" y="3978275"/>
            <a:ext cx="10439400" cy="12150181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6" name="Pappardelle con burro al prezzemolo, nocciole tostate e scaglie di parmigiano"/>
          <p:cNvSpPr/>
          <p:nvPr>
            <p:ph type="pic" idx="23"/>
          </p:nvPr>
        </p:nvSpPr>
        <p:spPr>
          <a:xfrm>
            <a:off x="-139700" y="495300"/>
            <a:ext cx="16611600" cy="124587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27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ciotola di insalata con riso saltato, uova sode e bacchette"/>
          <p:cNvSpPr/>
          <p:nvPr>
            <p:ph type="pic" idx="21"/>
          </p:nvPr>
        </p:nvSpPr>
        <p:spPr>
          <a:xfrm>
            <a:off x="-1333500" y="-5524500"/>
            <a:ext cx="27051000" cy="216408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13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Avocado e lime"/>
          <p:cNvSpPr/>
          <p:nvPr>
            <p:ph type="pic" idx="21"/>
          </p:nvPr>
        </p:nvSpPr>
        <p:spPr>
          <a:xfrm>
            <a:off x="-1155700" y="-1295400"/>
            <a:ext cx="26746200" cy="160189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22" name="Titolo presentazione"/>
          <p:cNvSpPr txBox="1"/>
          <p:nvPr>
            <p:ph type="title" hasCustomPrompt="1"/>
          </p:nvPr>
        </p:nvSpPr>
        <p:spPr>
          <a:xfrm>
            <a:off x="1206500" y="7124700"/>
            <a:ext cx="21971000" cy="4648200"/>
          </a:xfrm>
          <a:prstGeom prst="rect">
            <a:avLst/>
          </a:prstGeom>
        </p:spPr>
        <p:txBody>
          <a:bodyPr anchor="b"/>
          <a:lstStyle>
            <a:lvl1pPr>
              <a:defRPr spc="-232" sz="11600"/>
            </a:lvl1pPr>
          </a:lstStyle>
          <a:p>
            <a:pPr/>
            <a:r>
              <a:t>Titolo presentazione</a:t>
            </a:r>
          </a:p>
        </p:txBody>
      </p:sp>
      <p:sp>
        <p:nvSpPr>
          <p:cNvPr id="23" name="Corpo livello uno…"/>
          <p:cNvSpPr txBox="1"/>
          <p:nvPr>
            <p:ph type="body" sz="quarter" idx="1" hasCustomPrompt="1"/>
          </p:nvPr>
        </p:nvSpPr>
        <p:spPr>
          <a:xfrm>
            <a:off x="1207690" y="1106137"/>
            <a:ext cx="21968621" cy="636980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3600"/>
            </a:lvl1pPr>
            <a:lvl2pPr marL="1066800" indent="-457200" defTabSz="825500">
              <a:lnSpc>
                <a:spcPct val="100000"/>
              </a:lnSpc>
              <a:spcBef>
                <a:spcPts val="0"/>
              </a:spcBef>
              <a:defRPr b="1" sz="3600"/>
            </a:lvl2pPr>
            <a:lvl3pPr marL="1676400" indent="-457200" defTabSz="825500">
              <a:lnSpc>
                <a:spcPct val="100000"/>
              </a:lnSpc>
              <a:spcBef>
                <a:spcPts val="0"/>
              </a:spcBef>
              <a:defRPr b="1" sz="3600"/>
            </a:lvl3pPr>
            <a:lvl4pPr marL="2286000" indent="-457200" defTabSz="825500">
              <a:lnSpc>
                <a:spcPct val="100000"/>
              </a:lnSpc>
              <a:spcBef>
                <a:spcPts val="0"/>
              </a:spcBef>
              <a:defRPr b="1" sz="3600"/>
            </a:lvl4pPr>
            <a:lvl5pPr marL="2895600" indent="-457200" defTabSz="825500">
              <a:lnSpc>
                <a:spcPct val="100000"/>
              </a:lnSpc>
              <a:spcBef>
                <a:spcPts val="0"/>
              </a:spcBef>
              <a:defRPr b="1" sz="3600"/>
            </a:lvl5pPr>
          </a:lstStyle>
          <a:p>
            <a:pPr/>
            <a:r>
              <a:t>Autore e data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24" name="Corpo livello uno…"/>
          <p:cNvSpPr txBox="1"/>
          <p:nvPr>
            <p:ph type="body" sz="quarter" idx="22" hasCustomPrompt="1"/>
          </p:nvPr>
        </p:nvSpPr>
        <p:spPr>
          <a:xfrm>
            <a:off x="1206500" y="11609909"/>
            <a:ext cx="21971000" cy="1116953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</a:lstStyle>
          <a:p>
            <a:pPr/>
            <a:r>
              <a:t>Sottotitolo presentazione</a:t>
            </a:r>
          </a:p>
        </p:txBody>
      </p:sp>
      <p:sp>
        <p:nvSpPr>
          <p:cNvPr id="2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fo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Ciotola con frittelle al salmone, insalata e hummus"/>
          <p:cNvSpPr/>
          <p:nvPr>
            <p:ph type="pic" idx="21"/>
          </p:nvPr>
        </p:nvSpPr>
        <p:spPr>
          <a:xfrm>
            <a:off x="10972800" y="-203200"/>
            <a:ext cx="12144837" cy="14135100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33" name="Titolo"/>
          <p:cNvSpPr txBox="1"/>
          <p:nvPr>
            <p:ph type="title" hasCustomPrompt="1"/>
          </p:nvPr>
        </p:nvSpPr>
        <p:spPr>
          <a:xfrm>
            <a:off x="1206500" y="1270000"/>
            <a:ext cx="9779000" cy="5882274"/>
          </a:xfrm>
          <a:prstGeom prst="rect">
            <a:avLst/>
          </a:prstGeom>
        </p:spPr>
        <p:txBody>
          <a:bodyPr anchor="b"/>
          <a:lstStyle/>
          <a:p>
            <a:pPr/>
            <a:r>
              <a:t>Titolo</a:t>
            </a:r>
          </a:p>
        </p:txBody>
      </p:sp>
      <p:sp>
        <p:nvSpPr>
          <p:cNvPr id="34" name="Corpo livello uno…"/>
          <p:cNvSpPr txBox="1"/>
          <p:nvPr>
            <p:ph type="body" sz="quarter" idx="1" hasCustomPrompt="1"/>
          </p:nvPr>
        </p:nvSpPr>
        <p:spPr>
          <a:xfrm>
            <a:off x="1206500" y="7060576"/>
            <a:ext cx="9779000" cy="538542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2pPr>
            <a:lvl3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3pPr>
            <a:lvl4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4pPr>
            <a:lvl5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5pPr>
          </a:lstStyle>
          <a:p>
            <a:pPr/>
            <a:r>
              <a:t>Sottotitolo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5" name="Numero diapositiva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 e 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Titolo"/>
          <p:cNvSpPr txBox="1"/>
          <p:nvPr>
            <p:ph type="title" hasCustomPrompt="1"/>
          </p:nvPr>
        </p:nvSpPr>
        <p:spPr>
          <a:xfrm>
            <a:off x="1206500" y="1079500"/>
            <a:ext cx="21971000" cy="1433164"/>
          </a:xfrm>
          <a:prstGeom prst="rect">
            <a:avLst/>
          </a:prstGeom>
        </p:spPr>
        <p:txBody>
          <a:bodyPr/>
          <a:lstStyle/>
          <a:p>
            <a:pPr/>
            <a:r>
              <a:t>Titolo</a:t>
            </a:r>
          </a:p>
        </p:txBody>
      </p:sp>
      <p:sp>
        <p:nvSpPr>
          <p:cNvPr id="43" name="Corpo livello uno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Sottotitolo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44" name="Corpo livello uno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Testo elenco puntato diapositiva</a:t>
            </a:r>
          </a:p>
        </p:txBody>
      </p:sp>
      <p:sp>
        <p:nvSpPr>
          <p:cNvPr id="45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unti ele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Corpo livello uno…"/>
          <p:cNvSpPr txBox="1"/>
          <p:nvPr>
            <p:ph type="body" idx="1" hasCustomPrompt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Testo elenco puntato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53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olo, punti elenco e 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Corpo livello uno…"/>
          <p:cNvSpPr txBox="1"/>
          <p:nvPr>
            <p:ph type="body" sz="quarter" idx="1" hasCustomPrompt="1"/>
          </p:nvPr>
        </p:nvSpPr>
        <p:spPr>
          <a:xfrm>
            <a:off x="1206500" y="2372961"/>
            <a:ext cx="9779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Sottotitolo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61" name="Corpo livello uno…"/>
          <p:cNvSpPr txBox="1"/>
          <p:nvPr>
            <p:ph type="body" sz="half" idx="21" hasCustomPrompt="1"/>
          </p:nvPr>
        </p:nvSpPr>
        <p:spPr>
          <a:xfrm>
            <a:off x="1206500" y="4248503"/>
            <a:ext cx="9779000" cy="8256631"/>
          </a:xfrm>
          <a:prstGeom prst="rect">
            <a:avLst/>
          </a:prstGeom>
        </p:spPr>
        <p:txBody>
          <a:bodyPr numCol="1" spcCol="38100"/>
          <a:lstStyle/>
          <a:p>
            <a:pPr/>
            <a:r>
              <a:t>Testo elenco puntato diapositiva</a:t>
            </a:r>
          </a:p>
        </p:txBody>
      </p:sp>
      <p:sp>
        <p:nvSpPr>
          <p:cNvPr id="62" name="Pappardelle con burro al prezzemolo, nocciole tostate e scaglie di parmigiano"/>
          <p:cNvSpPr/>
          <p:nvPr>
            <p:ph type="pic" idx="22"/>
          </p:nvPr>
        </p:nvSpPr>
        <p:spPr>
          <a:xfrm>
            <a:off x="12192000" y="-407266"/>
            <a:ext cx="10916874" cy="14555833"/>
          </a:xfrm>
          <a:prstGeom prst="rect">
            <a:avLst/>
          </a:prstGeom>
        </p:spPr>
        <p:txBody>
          <a:bodyPr lIns="91439" tIns="45719" rIns="91439" bIns="45719" numCol="1" spcCol="38100">
            <a:noAutofit/>
          </a:bodyPr>
          <a:lstStyle/>
          <a:p>
            <a:pPr/>
          </a:p>
        </p:txBody>
      </p:sp>
      <p:sp>
        <p:nvSpPr>
          <p:cNvPr id="63" name="Titolo"/>
          <p:cNvSpPr txBox="1"/>
          <p:nvPr>
            <p:ph type="title" hasCustomPrompt="1"/>
          </p:nvPr>
        </p:nvSpPr>
        <p:spPr>
          <a:xfrm>
            <a:off x="1206500" y="1079500"/>
            <a:ext cx="9779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Titolo</a:t>
            </a:r>
          </a:p>
        </p:txBody>
      </p:sp>
      <p:sp>
        <p:nvSpPr>
          <p:cNvPr id="64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Titolo sezione"/>
          <p:cNvSpPr txBox="1"/>
          <p:nvPr>
            <p:ph type="title" hasCustomPrompt="1"/>
          </p:nvPr>
        </p:nvSpPr>
        <p:spPr>
          <a:xfrm>
            <a:off x="1206496" y="4533900"/>
            <a:ext cx="21971005" cy="4648200"/>
          </a:xfrm>
          <a:prstGeom prst="rect">
            <a:avLst/>
          </a:prstGeom>
        </p:spPr>
        <p:txBody>
          <a:bodyPr anchor="ctr"/>
          <a:lstStyle>
            <a:lvl1pPr>
              <a:defRPr b="0" spc="-232" sz="11600">
                <a:latin typeface="Helvetica Neue Medium"/>
                <a:ea typeface="Helvetica Neue Medium"/>
                <a:cs typeface="Helvetica Neue Medium"/>
                <a:sym typeface="Helvetica Neue Medium"/>
              </a:defRPr>
            </a:lvl1pPr>
          </a:lstStyle>
          <a:p>
            <a:pPr/>
            <a:r>
              <a:t>Titolo sezione</a:t>
            </a:r>
          </a:p>
        </p:txBody>
      </p:sp>
      <p:sp>
        <p:nvSpPr>
          <p:cNvPr id="72" name="Numero diapositiva"/>
          <p:cNvSpPr txBox="1"/>
          <p:nvPr>
            <p:ph type="sldNum" sz="quarter" idx="2"/>
          </p:nvPr>
        </p:nvSpPr>
        <p:spPr>
          <a:xfrm>
            <a:off x="12001500" y="13085233"/>
            <a:ext cx="368504" cy="3746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Titolo"/>
          <p:cNvSpPr txBox="1"/>
          <p:nvPr>
            <p:ph type="title" hasCustomPrompt="1"/>
          </p:nvPr>
        </p:nvSpPr>
        <p:spPr>
          <a:xfrm>
            <a:off x="1206500" y="1079500"/>
            <a:ext cx="21971000" cy="1434950"/>
          </a:xfrm>
          <a:prstGeom prst="rect">
            <a:avLst/>
          </a:prstGeom>
        </p:spPr>
        <p:txBody>
          <a:bodyPr/>
          <a:lstStyle/>
          <a:p>
            <a:pPr/>
            <a:r>
              <a:t>Titolo</a:t>
            </a:r>
          </a:p>
        </p:txBody>
      </p:sp>
      <p:sp>
        <p:nvSpPr>
          <p:cNvPr id="80" name="Corpo livello uno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Sottotitolo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8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rogram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itolo programma"/>
          <p:cNvSpPr txBox="1"/>
          <p:nvPr>
            <p:ph type="title" hasCustomPrompt="1"/>
          </p:nvPr>
        </p:nvSpPr>
        <p:spPr>
          <a:xfrm>
            <a:off x="1206500" y="1079500"/>
            <a:ext cx="21971000" cy="1435100"/>
          </a:xfrm>
          <a:prstGeom prst="rect">
            <a:avLst/>
          </a:prstGeom>
        </p:spPr>
        <p:txBody>
          <a:bodyPr/>
          <a:lstStyle/>
          <a:p>
            <a:pPr/>
            <a:r>
              <a:t>Titolo programma</a:t>
            </a:r>
          </a:p>
        </p:txBody>
      </p:sp>
      <p:sp>
        <p:nvSpPr>
          <p:cNvPr id="89" name="Corpo livello uno…"/>
          <p:cNvSpPr txBox="1"/>
          <p:nvPr>
            <p:ph type="body" sz="quarter" idx="1" hasCustomPrompt="1"/>
          </p:nvPr>
        </p:nvSpPr>
        <p:spPr>
          <a:xfrm>
            <a:off x="1206500" y="2372961"/>
            <a:ext cx="21971000" cy="934781"/>
          </a:xfrm>
          <a:prstGeom prst="rect">
            <a:avLst/>
          </a:prstGeom>
        </p:spPr>
        <p:txBody>
          <a:bodyPr lIns="45718" tIns="45718" rIns="45718" bIns="45718" numCol="1" spcCol="38100"/>
          <a:lstStyle>
            <a:lvl1pPr marL="0" indent="0" defTabSz="825500">
              <a:lnSpc>
                <a:spcPct val="100000"/>
              </a:lnSpc>
              <a:spcBef>
                <a:spcPts val="0"/>
              </a:spcBef>
              <a:buSzTx/>
              <a:buNone/>
              <a:defRPr b="1" sz="5500"/>
            </a:lvl1pPr>
            <a:lvl2pPr marL="1308100" indent="-698500" defTabSz="825500">
              <a:lnSpc>
                <a:spcPct val="100000"/>
              </a:lnSpc>
              <a:spcBef>
                <a:spcPts val="0"/>
              </a:spcBef>
              <a:defRPr b="1" sz="5500"/>
            </a:lvl2pPr>
            <a:lvl3pPr marL="1917700" indent="-698500" defTabSz="825500">
              <a:lnSpc>
                <a:spcPct val="100000"/>
              </a:lnSpc>
              <a:spcBef>
                <a:spcPts val="0"/>
              </a:spcBef>
              <a:defRPr b="1" sz="5500"/>
            </a:lvl3pPr>
            <a:lvl4pPr marL="2527300" indent="-698500" defTabSz="825500">
              <a:lnSpc>
                <a:spcPct val="100000"/>
              </a:lnSpc>
              <a:spcBef>
                <a:spcPts val="0"/>
              </a:spcBef>
              <a:defRPr b="1" sz="5500"/>
            </a:lvl4pPr>
            <a:lvl5pPr marL="3136900" indent="-698500" defTabSz="825500">
              <a:lnSpc>
                <a:spcPct val="100000"/>
              </a:lnSpc>
              <a:spcBef>
                <a:spcPts val="0"/>
              </a:spcBef>
              <a:defRPr b="1" sz="5500"/>
            </a:lvl5pPr>
          </a:lstStyle>
          <a:p>
            <a:pPr/>
            <a:r>
              <a:t>Sottotitolo programma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90" name="Corpo livello uno…"/>
          <p:cNvSpPr txBox="1"/>
          <p:nvPr>
            <p:ph type="body" idx="2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</p:spPr>
        <p:txBody>
          <a:bodyPr numCol="1" spcCol="38100"/>
          <a:lstStyle>
            <a:lvl1pPr marL="0" indent="0" defTabSz="825500">
              <a:lnSpc>
                <a:spcPct val="100000"/>
              </a:lnSpc>
              <a:spcBef>
                <a:spcPts val="1800"/>
              </a:spcBef>
              <a:buSzTx/>
              <a:buNone/>
              <a:defRPr spc="-99" sz="5500"/>
            </a:lvl1pPr>
          </a:lstStyle>
          <a:p>
            <a:pPr/>
            <a:r>
              <a:t>Argomenti del programma</a:t>
            </a:r>
          </a:p>
        </p:txBody>
      </p:sp>
      <p:sp>
        <p:nvSpPr>
          <p:cNvPr id="91" name="Numero diapositiva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Relationship Id="rId16" Type="http://schemas.openxmlformats.org/officeDocument/2006/relationships/slideLayout" Target="../slideLayouts/slideLayout15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rpo livello uno…"/>
          <p:cNvSpPr txBox="1"/>
          <p:nvPr>
            <p:ph type="body" idx="1" hasCustomPrompt="1"/>
          </p:nvPr>
        </p:nvSpPr>
        <p:spPr>
          <a:xfrm>
            <a:off x="1206500" y="4248503"/>
            <a:ext cx="21971000" cy="825601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numCol="2" spcCol="1098550">
            <a:normAutofit fontScale="100000" lnSpcReduction="0"/>
          </a:bodyPr>
          <a:lstStyle/>
          <a:p>
            <a:pPr/>
            <a:r>
              <a:t>Testo elenco puntato diapositiva</a:t>
            </a:r>
          </a:p>
          <a:p>
            <a:pPr lvl="1"/>
            <a:r>
              <a:t/>
            </a:r>
          </a:p>
          <a:p>
            <a:pPr lvl="2"/>
            <a:r>
              <a:t/>
            </a:r>
          </a:p>
          <a:p>
            <a:pPr lvl="3"/>
            <a:r>
              <a:t/>
            </a:r>
          </a:p>
          <a:p>
            <a:pPr lvl="4"/>
            <a:r>
              <a:t/>
            </a:r>
          </a:p>
        </p:txBody>
      </p:sp>
      <p:sp>
        <p:nvSpPr>
          <p:cNvPr id="3" name="Titolo Testo"/>
          <p:cNvSpPr txBox="1"/>
          <p:nvPr>
            <p:ph type="title"/>
          </p:nvPr>
        </p:nvSpPr>
        <p:spPr>
          <a:xfrm>
            <a:off x="3653366" y="2743200"/>
            <a:ext cx="19507201" cy="15053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normAutofit fontScale="100000" lnSpcReduction="0"/>
          </a:bodyPr>
          <a:lstStyle/>
          <a:p>
            <a:pPr/>
            <a:r>
              <a:t>Titolo Testo</a:t>
            </a:r>
          </a:p>
        </p:txBody>
      </p:sp>
      <p:sp>
        <p:nvSpPr>
          <p:cNvPr id="4" name="Numero diapositiva"/>
          <p:cNvSpPr txBox="1"/>
          <p:nvPr>
            <p:ph type="sldNum" sz="quarter" idx="2"/>
          </p:nvPr>
        </p:nvSpPr>
        <p:spPr>
          <a:xfrm>
            <a:off x="12001500" y="13080999"/>
            <a:ext cx="368504" cy="3746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 anchor="b">
            <a:spAutoFit/>
          </a:bodyPr>
          <a:lstStyle>
            <a:lvl1pPr defTabSz="584200">
              <a:defRPr sz="1800">
                <a:solidFill>
                  <a:srgbClr val="000000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transition xmlns:p14="http://schemas.microsoft.com/office/powerpoint/2010/main" spd="med" advClick="1"/>
  <p:txStyles>
    <p:titleStyle>
      <a:lvl1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l" defTabSz="2438337" rtl="0" latinLnBrk="0">
        <a:lnSpc>
          <a:spcPct val="8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1" baseline="0" cap="none" i="0" spc="-170" strike="noStrike" sz="85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titleStyle>
    <p:bodyStyle>
      <a:lvl1pPr marL="609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1pPr>
      <a:lvl2pPr marL="1219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2pPr>
      <a:lvl3pPr marL="1828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3pPr>
      <a:lvl4pPr marL="2438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4pPr>
      <a:lvl5pPr marL="30480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5pPr>
      <a:lvl6pPr marL="36576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6pPr>
      <a:lvl7pPr marL="42672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7pPr>
      <a:lvl8pPr marL="48768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8pPr>
      <a:lvl9pPr marL="5486400" marR="0" indent="-609600" algn="l" defTabSz="2438337" rtl="0" latinLnBrk="0">
        <a:lnSpc>
          <a:spcPct val="90000"/>
        </a:lnSpc>
        <a:spcBef>
          <a:spcPts val="4500"/>
        </a:spcBef>
        <a:spcAft>
          <a:spcPts val="0"/>
        </a:spcAft>
        <a:buClrTx/>
        <a:buSzPct val="123000"/>
        <a:buFontTx/>
        <a:buChar char="•"/>
        <a:tabLst/>
        <a:defRPr b="0" baseline="0" cap="none" i="0" spc="0" strike="noStrike" sz="4800" u="none">
          <a:solidFill>
            <a:srgbClr val="000000"/>
          </a:solidFill>
          <a:uFillTx/>
          <a:latin typeface="+mn-lt"/>
          <a:ea typeface="+mn-ea"/>
          <a:cs typeface="+mn-cs"/>
          <a:sym typeface="Helvetica Neue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1pPr>
      <a:lvl2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2pPr>
      <a:lvl3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3pPr>
      <a:lvl4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4pPr>
      <a:lvl5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5pPr>
      <a:lvl6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6pPr>
      <a:lvl7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7pPr>
      <a:lvl8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8pPr>
      <a:lvl9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solidFill>
            <a:schemeClr val="tx1"/>
          </a:solidFill>
          <a:uFillTx/>
          <a:latin typeface="+mn-lt"/>
          <a:ea typeface="+mn-ea"/>
          <a:cs typeface="+mn-cs"/>
          <a:sym typeface="Helvetica Neue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image" Target="../media/image1.tif"/><Relationship Id="rId5" Type="http://schemas.openxmlformats.org/officeDocument/2006/relationships/image" Target="../media/image2.png"/><Relationship Id="rId6" Type="http://schemas.openxmlformats.org/officeDocument/2006/relationships/image" Target="../media/image2.jpeg"/><Relationship Id="rId7" Type="http://schemas.openxmlformats.org/officeDocument/2006/relationships/image" Target="../media/image3.png"/><Relationship Id="rId8" Type="http://schemas.openxmlformats.org/officeDocument/2006/relationships/image" Target="../media/image2.tif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diastasi-addominale-3.jpg.jpeg" descr="diastasi-addominale-3.jpg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8086580" y="9227073"/>
            <a:ext cx="9502847" cy="9502845"/>
          </a:xfrm>
          <a:prstGeom prst="rect">
            <a:avLst/>
          </a:prstGeom>
          <a:ln w="12700">
            <a:miter lim="400000"/>
          </a:ln>
        </p:spPr>
      </p:pic>
      <p:sp>
        <p:nvSpPr>
          <p:cNvPr id="152" name="LA DIASTASI DEI RETTI…"/>
          <p:cNvSpPr txBox="1"/>
          <p:nvPr>
            <p:ph type="title"/>
          </p:nvPr>
        </p:nvSpPr>
        <p:spPr>
          <a:xfrm>
            <a:off x="9556233" y="-647626"/>
            <a:ext cx="14188917" cy="6847418"/>
          </a:xfrm>
          <a:prstGeom prst="rect">
            <a:avLst/>
          </a:prstGeom>
        </p:spPr>
        <p:txBody>
          <a:bodyPr/>
          <a:lstStyle/>
          <a:p>
            <a:pPr>
              <a:defRPr b="0" spc="-300" sz="10800">
                <a:solidFill>
                  <a:srgbClr val="AA7942"/>
                </a:solidFill>
              </a:defRPr>
            </a:pPr>
            <a:r>
              <a:t>LA DIASTASI DEI RETTI</a:t>
            </a:r>
            <a:endParaRPr spc="-215"/>
          </a:p>
          <a:p>
            <a:pPr>
              <a:defRPr b="0" spc="-300" sz="12300">
                <a:solidFill>
                  <a:srgbClr val="AA7942"/>
                </a:solidFill>
              </a:defRPr>
            </a:pPr>
            <a:r>
              <a:t>UNA PATOLOGIA MISCONOSCIUTA</a:t>
            </a:r>
          </a:p>
        </p:txBody>
      </p:sp>
      <p:sp>
        <p:nvSpPr>
          <p:cNvPr id="153" name="EVENTO FORMATIVO"/>
          <p:cNvSpPr txBox="1"/>
          <p:nvPr/>
        </p:nvSpPr>
        <p:spPr>
          <a:xfrm>
            <a:off x="13434415" y="-13486473"/>
            <a:ext cx="10600240" cy="12052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>
            <a:lvl1pPr>
              <a:defRPr sz="7500">
                <a:solidFill>
                  <a:srgbClr val="FF2600"/>
                </a:solidFill>
              </a:defRPr>
            </a:lvl1pPr>
          </a:lstStyle>
          <a:p>
            <a:pPr/>
            <a:r>
              <a:t>EVENTO FORMATIVO</a:t>
            </a:r>
          </a:p>
        </p:txBody>
      </p:sp>
      <p:grpSp>
        <p:nvGrpSpPr>
          <p:cNvPr id="156" name="FOCUS ON…"/>
          <p:cNvGrpSpPr/>
          <p:nvPr/>
        </p:nvGrpSpPr>
        <p:grpSpPr>
          <a:xfrm>
            <a:off x="17130348" y="6684967"/>
            <a:ext cx="6434089" cy="4113635"/>
            <a:chOff x="0" y="0"/>
            <a:chExt cx="6434088" cy="4113633"/>
          </a:xfrm>
        </p:grpSpPr>
        <p:sp>
          <p:nvSpPr>
            <p:cNvPr id="154" name="FOCUS ON…"/>
            <p:cNvSpPr txBox="1"/>
            <p:nvPr/>
          </p:nvSpPr>
          <p:spPr>
            <a:xfrm>
              <a:off x="50800" y="101599"/>
              <a:ext cx="6332488" cy="3910433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50800" tIns="50800" rIns="50800" bIns="50800" numCol="1" anchor="ctr">
              <a:spAutoFit/>
            </a:bodyPr>
            <a:lstStyle/>
            <a:p>
              <a:pPr>
                <a:defRPr sz="5900">
                  <a:solidFill>
                    <a:srgbClr val="FFFFFF"/>
                  </a:solidFill>
                </a:defRPr>
              </a:pPr>
              <a:r>
                <a:t>FOCUS ON</a:t>
              </a:r>
            </a:p>
            <a:p>
              <a:pPr>
                <a:defRPr sz="3900">
                  <a:solidFill>
                    <a:srgbClr val="FFFFFF"/>
                  </a:solidFill>
                </a:defRPr>
              </a:pPr>
              <a:r>
                <a:t>CHIRURGIA GENERALE</a:t>
              </a:r>
            </a:p>
            <a:p>
              <a:pPr>
                <a:defRPr sz="3900">
                  <a:solidFill>
                    <a:srgbClr val="FFFFFF"/>
                  </a:solidFill>
                </a:defRPr>
              </a:pPr>
              <a:r>
                <a:t>GINECOLOGIA</a:t>
              </a:r>
            </a:p>
            <a:p>
              <a:pPr>
                <a:defRPr sz="3900">
                  <a:solidFill>
                    <a:srgbClr val="FFFFFF"/>
                  </a:solidFill>
                </a:defRPr>
              </a:pPr>
              <a:r>
                <a:t>ANESTESIA</a:t>
              </a:r>
            </a:p>
            <a:p>
              <a:pPr>
                <a:defRPr sz="3900">
                  <a:solidFill>
                    <a:srgbClr val="FFFFFF"/>
                  </a:solidFill>
                </a:defRPr>
              </a:pPr>
              <a:r>
                <a:t>CHIRURGIA PLASTICA</a:t>
              </a:r>
            </a:p>
            <a:p>
              <a:pPr>
                <a:defRPr sz="3900">
                  <a:solidFill>
                    <a:srgbClr val="FFFFFF"/>
                  </a:solidFill>
                </a:defRPr>
              </a:pPr>
              <a:r>
                <a:t>RADIOLOGIA</a:t>
              </a:r>
            </a:p>
          </p:txBody>
        </p:sp>
        <p:pic>
          <p:nvPicPr>
            <p:cNvPr id="155" name="FOCUS ON… FOCUS ONCHIRURGIA GENERALEGINECOLOGIAANESTESIACHIRURGIA PLASTICARADIOLOGIA" descr="FOCUS ON… FOCUS ONCHIRURGIA GENERALEGINECOLOGIAANESTESIACHIRURGIA PLASTICARADIOLOGIA"/>
            <p:cNvPicPr>
              <a:picLocks noChangeAspect="1"/>
            </p:cNvPicPr>
            <p:nvPr/>
          </p:nvPicPr>
          <p:blipFill>
            <a:blip r:embed="rId3">
              <a:extLst/>
            </a:blip>
            <a:stretch>
              <a:fillRect/>
            </a:stretch>
          </p:blipFill>
          <p:spPr>
            <a:xfrm>
              <a:off x="-1" y="-1"/>
              <a:ext cx="6434090" cy="411363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sp>
        <p:nvSpPr>
          <p:cNvPr id="157" name="PRESIDENTI: DOTT. FAUSTO CATENA - DOTT. PATRIZIO ANTONAZZO…"/>
          <p:cNvSpPr txBox="1"/>
          <p:nvPr/>
        </p:nvSpPr>
        <p:spPr>
          <a:xfrm>
            <a:off x="10219191" y="12041812"/>
            <a:ext cx="13825941" cy="119796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 algn="r">
              <a:defRPr>
                <a:solidFill>
                  <a:srgbClr val="FFFFFF"/>
                </a:solidFill>
              </a:defRPr>
            </a:pPr>
            <a:r>
              <a:t>PRESIDENTI: DOTT. FAUSTO CATENA - DOTT. PATRIZIO ANTONAZZO</a:t>
            </a:r>
          </a:p>
          <a:p>
            <a:pPr algn="r">
              <a:defRPr>
                <a:solidFill>
                  <a:srgbClr val="FFFFFF"/>
                </a:solidFill>
              </a:defRPr>
            </a:pPr>
            <a:r>
              <a:t>RESPONSABILE SCIENTIFICO: DOTT. ALESSANDRO PALLADINO </a:t>
            </a:r>
          </a:p>
          <a:p>
            <a:pPr algn="r">
              <a:defRPr>
                <a:solidFill>
                  <a:srgbClr val="FFFFFF"/>
                </a:solidFill>
              </a:defRPr>
            </a:pPr>
            <a:r>
              <a:t>INFO: DOTT. GIROLAMO CONVERTINI   3807406402 - DOTT. RAFFAELE BOVA 3356225257</a:t>
            </a:r>
          </a:p>
        </p:txBody>
      </p:sp>
      <p:sp>
        <p:nvSpPr>
          <p:cNvPr id="158" name="SABATO 28 MAGGIO ORE 9…"/>
          <p:cNvSpPr txBox="1"/>
          <p:nvPr/>
        </p:nvSpPr>
        <p:spPr>
          <a:xfrm>
            <a:off x="-1343711" y="11693803"/>
            <a:ext cx="12146845" cy="17179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spAutoFit/>
          </a:bodyPr>
          <a:lstStyle/>
          <a:p>
            <a:pPr>
              <a:defRPr sz="2600">
                <a:solidFill>
                  <a:srgbClr val="FF9300"/>
                </a:solidFill>
              </a:defRPr>
            </a:pPr>
            <a:r>
              <a:t>SABATO 28 MAGGIO ORE 9</a:t>
            </a:r>
          </a:p>
          <a:p>
            <a:pPr>
              <a:defRPr sz="2600">
                <a:solidFill>
                  <a:srgbClr val="FF9300"/>
                </a:solidFill>
              </a:defRPr>
            </a:pPr>
            <a:r>
              <a:t>AULA SUZZI </a:t>
            </a:r>
          </a:p>
          <a:p>
            <a:pPr>
              <a:defRPr sz="2600">
                <a:solidFill>
                  <a:srgbClr val="FF9300"/>
                </a:solidFill>
              </a:defRPr>
            </a:pPr>
            <a:r>
              <a:t>OSPEDALE M. BUFALINI</a:t>
            </a:r>
          </a:p>
          <a:p>
            <a:pPr>
              <a:defRPr sz="2600">
                <a:solidFill>
                  <a:srgbClr val="FF9300"/>
                </a:solidFill>
              </a:defRPr>
            </a:pPr>
            <a:r>
              <a:t>VIALE GHIROTTI 286 - CESENA (FC)</a:t>
            </a:r>
          </a:p>
        </p:txBody>
      </p:sp>
      <p:grpSp>
        <p:nvGrpSpPr>
          <p:cNvPr id="161" name="Immagine"/>
          <p:cNvGrpSpPr/>
          <p:nvPr/>
        </p:nvGrpSpPr>
        <p:grpSpPr>
          <a:xfrm>
            <a:off x="174625" y="10135231"/>
            <a:ext cx="4247136" cy="1098251"/>
            <a:chOff x="0" y="0"/>
            <a:chExt cx="4247135" cy="1098249"/>
          </a:xfrm>
        </p:grpSpPr>
        <p:pic>
          <p:nvPicPr>
            <p:cNvPr id="159" name="Immagine" descr="Immagine"/>
            <p:cNvPicPr>
              <a:picLocks noChangeAspect="1"/>
            </p:cNvPicPr>
            <p:nvPr/>
          </p:nvPicPr>
          <p:blipFill>
            <a:blip r:embed="rId4">
              <a:extLst/>
            </a:blip>
            <a:stretch>
              <a:fillRect/>
            </a:stretch>
          </p:blipFill>
          <p:spPr>
            <a:xfrm>
              <a:off x="94380" y="94380"/>
              <a:ext cx="4058375" cy="90948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0" name="Immagine" descr="Immagine"/>
            <p:cNvPicPr>
              <a:picLocks noChangeAspect="1"/>
            </p:cNvPicPr>
            <p:nvPr/>
          </p:nvPicPr>
          <p:blipFill>
            <a:blip r:embed="rId5">
              <a:extLst/>
            </a:blip>
            <a:stretch>
              <a:fillRect/>
            </a:stretch>
          </p:blipFill>
          <p:spPr>
            <a:xfrm>
              <a:off x="0" y="0"/>
              <a:ext cx="4247136" cy="1098250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grpSp>
        <p:nvGrpSpPr>
          <p:cNvPr id="164" name="IMG_9083.JPG"/>
          <p:cNvGrpSpPr/>
          <p:nvPr/>
        </p:nvGrpSpPr>
        <p:grpSpPr>
          <a:xfrm>
            <a:off x="9372985" y="6271638"/>
            <a:ext cx="7628545" cy="5350319"/>
            <a:chOff x="0" y="0"/>
            <a:chExt cx="7628543" cy="5350317"/>
          </a:xfrm>
        </p:grpSpPr>
        <p:pic>
          <p:nvPicPr>
            <p:cNvPr id="162" name="IMG_9083.JPG" descr="IMG_9083.JPG"/>
            <p:cNvPicPr>
              <a:picLocks noChangeAspect="1"/>
            </p:cNvPicPr>
            <p:nvPr/>
          </p:nvPicPr>
          <p:blipFill>
            <a:blip r:embed="rId6">
              <a:extLst/>
            </a:blip>
            <a:stretch>
              <a:fillRect/>
            </a:stretch>
          </p:blipFill>
          <p:spPr>
            <a:xfrm>
              <a:off x="215900" y="139699"/>
              <a:ext cx="7196744" cy="47915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3" name="IMG_9083.JPG" descr="IMG_9083.JPG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-1"/>
              <a:ext cx="7628544" cy="5350319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  <p:pic>
        <p:nvPicPr>
          <p:cNvPr id="165" name="diastasi-addominale-3.jpg.jpeg" descr="diastasi-addominale-3.jpg.jpe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4418" y="865648"/>
            <a:ext cx="8563712" cy="8563711"/>
          </a:xfrm>
          <a:prstGeom prst="rect">
            <a:avLst/>
          </a:prstGeom>
          <a:ln w="12700">
            <a:miter lim="400000"/>
          </a:ln>
        </p:spPr>
      </p:pic>
      <p:pic>
        <p:nvPicPr>
          <p:cNvPr id="166" name="Immagine" descr="Immagine"/>
          <p:cNvPicPr>
            <a:picLocks noChangeAspect="1"/>
          </p:cNvPicPr>
          <p:nvPr/>
        </p:nvPicPr>
        <p:blipFill>
          <a:blip r:embed="rId8">
            <a:extLst/>
          </a:blip>
          <a:stretch>
            <a:fillRect/>
          </a:stretch>
        </p:blipFill>
        <p:spPr>
          <a:xfrm>
            <a:off x="4522473" y="10097088"/>
            <a:ext cx="4749801" cy="127000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5E5E5E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21_BasicWhite">
  <a:themeElements>
    <a:clrScheme name="21_Basic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A2FF"/>
      </a:accent1>
      <a:accent2>
        <a:srgbClr val="16E7CF"/>
      </a:accent2>
      <a:accent3>
        <a:srgbClr val="61D836"/>
      </a:accent3>
      <a:accent4>
        <a:srgbClr val="FFD932"/>
      </a:accent4>
      <a:accent5>
        <a:srgbClr val="FF644E"/>
      </a:accent5>
      <a:accent6>
        <a:srgbClr val="FF42A1"/>
      </a:accent6>
      <a:hlink>
        <a:srgbClr val="0000FF"/>
      </a:hlink>
      <a:folHlink>
        <a:srgbClr val="FF00FF"/>
      </a:folHlink>
    </a:clrScheme>
    <a:fontScheme name="21_BasicWhite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21_Basic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2438337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5E5E5E"/>
            </a:solidFill>
            <a:effectLst/>
            <a:uFillTx/>
            <a:latin typeface="+mn-lt"/>
            <a:ea typeface="+mn-ea"/>
            <a:cs typeface="+mn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